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A86FA8-0922-8175-140A-312B8B238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E9C7CF-1606-0B93-697B-A6D720500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E5FADB-0509-F7D3-04C5-3C06B6093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19BED4-88B2-A4C4-878D-F91FEB902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18926E-F55C-8FD9-2B70-08F9A9F2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8ADC0C-1E3C-277C-24B3-8F143836A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E654BB-05CD-604D-1425-F2D57CBA1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FE882D-456A-B1CC-C05C-19CB9DB19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113</cp:revision>
  <dcterms:created xsi:type="dcterms:W3CDTF">2016-12-29T16:17:13Z</dcterms:created>
  <dcterms:modified xsi:type="dcterms:W3CDTF">2026-01-03T10:56:27Z</dcterms:modified>
</cp:coreProperties>
</file>