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4C01F3-3319-097B-61BD-3D1B43DCD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161F9B-0E85-86C6-B96E-7428B6990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275F1A-607F-5BA6-E500-E0A0F2AC1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2817B8-CD63-705A-4E2B-2F2557513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FB0631-D3E4-9D40-6065-A75F239EA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8C7291-4ABB-CB77-726A-8A8662B2B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DDC761-3199-7BA7-CDC3-6502D4897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111</cp:revision>
  <dcterms:created xsi:type="dcterms:W3CDTF">2016-12-29T16:17:13Z</dcterms:created>
  <dcterms:modified xsi:type="dcterms:W3CDTF">2026-01-03T10:56:30Z</dcterms:modified>
</cp:coreProperties>
</file>