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fontScale="92500"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0000 </a:t>
            </a:r>
            <a:r>
              <a:rPr lang="en-US" sz="2000" i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r="1988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90E12C1D-30B1-B0F6-1C2D-850DDACD1D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r="1988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F2ABEF-BE7E-4EC8-4755-B7C7F604984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r="1988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F7FBB34-333D-7D96-B5CF-DD4DC86F5E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r="1988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C69D7E1-E82B-D6D2-8C8F-797BE58659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r="1988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838ED9C-6362-161B-F35E-919E002B56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r="1988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40 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pt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D97BA2AF-6054-ABF9-D056-DCDF376DAAE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r="1988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3F08A9B6-CAE6-E781-6894-43B866A1DD6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r="1988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55</cp:revision>
  <dcterms:created xsi:type="dcterms:W3CDTF">2016-12-29T16:17:13Z</dcterms:created>
  <dcterms:modified xsi:type="dcterms:W3CDTF">2025-02-20T14:22:37Z</dcterms:modified>
</cp:coreProperties>
</file>