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>
        <p:scale>
          <a:sx n="44" d="100"/>
          <a:sy n="44" d="100"/>
        </p:scale>
        <p:origin x="270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DF5FD54-6601-0635-ADB6-6D2EF4DE78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74" b="4874"/>
          <a:stretch/>
        </p:blipFill>
        <p:spPr>
          <a:xfrm>
            <a:off x="0" y="0"/>
            <a:ext cx="22860000" cy="4539000"/>
          </a:xfrm>
          <a:prstGeom prst="rect">
            <a:avLst/>
          </a:prstGeom>
        </p:spPr>
      </p:pic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398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78</cp:revision>
  <cp:lastPrinted>2024-06-02T08:28:02Z</cp:lastPrinted>
  <dcterms:created xsi:type="dcterms:W3CDTF">2016-12-29T15:47:39Z</dcterms:created>
  <dcterms:modified xsi:type="dcterms:W3CDTF">2025-02-20T14:24:01Z</dcterms:modified>
</cp:coreProperties>
</file>