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sldIdLst>
    <p:sldId id="256" r:id="rId2"/>
    <p:sldId id="257" r:id="rId3"/>
    <p:sldId id="258" r:id="rId4"/>
    <p:sldId id="263" r:id="rId5"/>
    <p:sldId id="259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F54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68" d="100"/>
          <a:sy n="68" d="100"/>
        </p:scale>
        <p:origin x="14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2496" y="-90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59675A-B6D5-4357-BBFA-A3C961BF31C0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5BAC0DA-F4FE-4178-8ADE-B9471941D0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41776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5BAC0DA-F4FE-4178-8ADE-B9471941D08E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5602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2/20/2025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676400"/>
            <a:ext cx="7772400" cy="2056592"/>
          </a:xfrm>
        </p:spPr>
        <p:txBody>
          <a:bodyPr>
            <a:normAutofit/>
          </a:bodyPr>
          <a:lstStyle/>
          <a:p>
            <a:r>
              <a:rPr lang="fa-IR" sz="2800" dirty="0">
                <a:cs typeface="B Titr" panose="00000700000000000000" pitchFamily="2" charset="-78"/>
              </a:rPr>
              <a:t> </a:t>
            </a:r>
            <a:r>
              <a:rPr lang="fa-IR" sz="2400" dirty="0">
                <a:cs typeface="B Titr" panose="00000700000000000000" pitchFamily="2" charset="-78"/>
              </a:rPr>
              <a:t>بسم الله الرحمن الرحیم</a:t>
            </a:r>
            <a:br>
              <a:rPr lang="fa-IR" sz="2800" dirty="0">
                <a:cs typeface="B Titr" panose="00000700000000000000" pitchFamily="2" charset="-78"/>
              </a:rPr>
            </a:br>
            <a:br>
              <a:rPr lang="fa-IR" sz="2800" dirty="0">
                <a:cs typeface="B Titr" panose="00000700000000000000" pitchFamily="2" charset="-78"/>
              </a:rPr>
            </a:br>
            <a:r>
              <a:rPr lang="fa-IR" sz="2400" dirty="0">
                <a:cs typeface="B Titr" panose="00000700000000000000" pitchFamily="2" charset="-78"/>
              </a:rPr>
              <a:t>عنوان مقاله....</a:t>
            </a:r>
            <a:endParaRPr lang="en-US" sz="2400" dirty="0">
              <a:cs typeface="B Titr" panose="00000700000000000000" pitchFamily="2" charset="-78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90600" y="3396176"/>
            <a:ext cx="6934200" cy="3505200"/>
          </a:xfrm>
        </p:spPr>
        <p:txBody>
          <a:bodyPr>
            <a:noAutofit/>
          </a:bodyPr>
          <a:lstStyle/>
          <a:p>
            <a:pPr rtl="1"/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نويسنده اوّل</a:t>
            </a:r>
            <a:r>
              <a:rPr lang="en-GB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نويسنده دوّم</a:t>
            </a:r>
            <a:r>
              <a:rPr lang="fa-IR" sz="1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،.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 فونت: </a:t>
            </a:r>
            <a:r>
              <a:rPr lang="en-US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 20ضخیم)</a:t>
            </a:r>
          </a:p>
          <a:p>
            <a:pPr rtl="1"/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1-عنوان و  رایانامه نويسنده اوّل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pPr rtl="1"/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2- عنوان و رایانامه نويسنده دوّم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(فونت: </a:t>
            </a:r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B </a:t>
            </a:r>
            <a:r>
              <a:rPr lang="en-US" sz="1800" dirty="0" err="1">
                <a:solidFill>
                  <a:schemeClr val="tx1"/>
                </a:solidFill>
                <a:cs typeface="B Nazanin" panose="00000400000000000000" pitchFamily="2" charset="-78"/>
              </a:rPr>
              <a:t>Nazanin</a:t>
            </a:r>
            <a:r>
              <a:rPr lang="fa-IR" sz="1800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فونت 20و ضخیم)</a:t>
            </a:r>
            <a:endParaRPr lang="en-US" sz="1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r>
              <a:rPr lang="en-US" sz="1800" dirty="0">
                <a:solidFill>
                  <a:schemeClr val="tx1"/>
                </a:solidFill>
                <a:cs typeface="B Nazanin" panose="00000400000000000000" pitchFamily="2" charset="-78"/>
              </a:rPr>
              <a:t>Email:</a:t>
            </a:r>
          </a:p>
          <a:p>
            <a:endParaRPr lang="fa-IR" sz="1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3200400" y="6019800"/>
            <a:ext cx="2667000" cy="304800"/>
          </a:xfrm>
          <a:prstGeom prst="roundRect">
            <a:avLst/>
          </a:prstGeom>
          <a:ln>
            <a:solidFill>
              <a:schemeClr val="accent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r"/>
            <a:r>
              <a:rPr lang="fa-IR" b="1" dirty="0">
                <a:solidFill>
                  <a:schemeClr val="tx1"/>
                </a:solidFill>
                <a:cs typeface="B Nazanin" panose="00000400000000000000" pitchFamily="2" charset="-78"/>
              </a:rPr>
              <a:t>کدمقاله: 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AEC6EF-65BC-2FDC-4D00-B9EF1B56F84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413338"/>
            <a:ext cx="4572000" cy="2031325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چکیده</a:t>
            </a:r>
            <a:r>
              <a:rPr lang="fa-IR" dirty="0"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افعال«</a:t>
            </a:r>
          </a:p>
          <a:p>
            <a:pPr algn="just" rtl="1"/>
            <a:r>
              <a:rPr lang="fa-IR" dirty="0">
                <a:cs typeface="B Nazanin" panose="00000400000000000000" pitchFamily="2" charset="-78"/>
              </a:rPr>
              <a:t>فونت 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b="1" dirty="0">
                <a:cs typeface="B Nazanin" panose="00000400000000000000" pitchFamily="2" charset="-78"/>
              </a:rPr>
              <a:t>كليد واژه‌ها:</a:t>
            </a:r>
            <a:r>
              <a:rPr lang="fa-IR" b="1" dirty="0">
                <a:cs typeface="B Nazanin" panose="00000400000000000000" pitchFamily="2" charset="-78"/>
              </a:rPr>
              <a:t>.......</a:t>
            </a:r>
            <a:endParaRPr lang="ar-IQ" b="1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EE6F003-08DC-6152-D41A-1126216F30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057400" y="2514600"/>
            <a:ext cx="56388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fa-IR" b="1" dirty="0">
                <a:cs typeface="B Nazanin" panose="00000400000000000000" pitchFamily="2" charset="-78"/>
              </a:rPr>
              <a:t>مقدمه</a:t>
            </a:r>
            <a:r>
              <a:rPr lang="fa-IR" dirty="0">
                <a:cs typeface="B Nazanin" panose="00000400000000000000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Nazanin</a:t>
            </a:r>
            <a:r>
              <a:rPr lang="fa-IR" dirty="0">
                <a:cs typeface="B Nazanin" panose="00000400000000000000" pitchFamily="2" charset="-78"/>
              </a:rPr>
              <a:t> اندازه </a:t>
            </a:r>
            <a:r>
              <a:rPr lang="fa-IR" dirty="0" err="1">
                <a:cs typeface="B Nazanin" panose="00000400000000000000" pitchFamily="2" charset="-78"/>
              </a:rPr>
              <a:t>فونت</a:t>
            </a:r>
            <a:r>
              <a:rPr lang="fa-IR" dirty="0">
                <a:cs typeface="B Nazanin" panose="00000400000000000000" pitchFamily="2" charset="-78"/>
              </a:rPr>
              <a:t>  18  </a:t>
            </a: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480C18-FA2D-692F-6D62-64419931B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286000" y="2667000"/>
            <a:ext cx="4572000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fa-IR" b="1" dirty="0">
                <a:cs typeface="B Nazanin" panose="00000400000000000000" pitchFamily="2" charset="-78"/>
              </a:rPr>
              <a:t>مواد و روش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پرسش نامه، مصاحبه یا سایر آزمون ها -متغییر ها -شیوه تحلیل الگو ها و فرضیات 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fa-IR" dirty="0">
              <a:cs typeface="B Nazanin" panose="00000400000000000000" pitchFamily="2" charset="-78"/>
            </a:endParaRPr>
          </a:p>
          <a:p>
            <a:pPr algn="just" rtl="1"/>
            <a:endParaRPr lang="ar-IQ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1E7D9F7-6F3E-ACC5-54ED-F5F2547B6B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2594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2967335"/>
            <a:ext cx="4572000" cy="1477328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یافته های تحقیق 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(بیان یافته ها، نوآوری یا نواندیشی مقاله)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( روشها و آزمون های آماری جهت بررسی نتایج و تحلیل کیفی دادهها)  </a:t>
            </a:r>
            <a:endParaRPr lang="fa-IR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 </a:t>
            </a:r>
            <a:r>
              <a:rPr lang="ar-IQ" dirty="0">
                <a:cs typeface="B Nazanin" panose="00000400000000000000" pitchFamily="2" charset="-78"/>
              </a:rPr>
              <a:t>  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89FA9D-7840-38AA-1874-53A036226A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371600" y="2057400"/>
            <a:ext cx="64770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 rtl="1"/>
            <a:r>
              <a:rPr lang="ar-IQ" b="1" dirty="0">
                <a:latin typeface=" B Nazaniد"/>
                <a:cs typeface="B Nazanin" panose="00000400000000000000" pitchFamily="2" charset="-78"/>
              </a:rPr>
              <a:t>بحث و نتیجه گیری</a:t>
            </a:r>
            <a:endParaRPr lang="fa-IR" b="1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ar-IQ" dirty="0">
                <a:latin typeface=" B Nazaniد"/>
                <a:cs typeface="B Nazanin" panose="00000400000000000000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dirty="0">
              <a:latin typeface=" B Nazaniد"/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 </a:t>
            </a:r>
          </a:p>
          <a:p>
            <a:pPr algn="just" rtl="1"/>
            <a:r>
              <a:rPr lang="ar-IQ" dirty="0">
                <a:cs typeface="B Nazanin" panose="00000400000000000000" pitchFamily="2" charset="-78"/>
              </a:rPr>
              <a:t> 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756815-2D87-FDEE-2A59-6202D5454C9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 rtl="1"/>
            <a:r>
              <a:rPr lang="ar-IQ" b="1" dirty="0">
                <a:cs typeface="B Nazanin" panose="00000400000000000000" pitchFamily="2" charset="-78"/>
              </a:rPr>
              <a:t>منابع و ماخذ</a:t>
            </a:r>
            <a:endParaRPr lang="fa-IR" b="1" dirty="0">
              <a:cs typeface="B Nazanin" panose="00000400000000000000" pitchFamily="2" charset="-78"/>
            </a:endParaRPr>
          </a:p>
          <a:p>
            <a:pPr algn="just" rtl="1"/>
            <a:r>
              <a:rPr lang="en-US" dirty="0">
                <a:cs typeface="B Nazanin" panose="00000400000000000000" pitchFamily="2" charset="-78"/>
              </a:rPr>
              <a:t>B </a:t>
            </a:r>
            <a:r>
              <a:rPr lang="en-US" dirty="0" err="1">
                <a:cs typeface="B Nazanin" panose="00000400000000000000" pitchFamily="2" charset="-78"/>
              </a:rPr>
              <a:t>Nazanin</a:t>
            </a:r>
            <a:r>
              <a:rPr lang="fa-IR" dirty="0">
                <a:cs typeface="B Nazanin" panose="00000400000000000000" pitchFamily="2" charset="-78"/>
              </a:rPr>
              <a:t> اندازه فونت  18</a:t>
            </a:r>
            <a:endParaRPr lang="en-US" dirty="0"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148DF0-2288-BF84-128F-AF1A314AB39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472388" y="3429000"/>
            <a:ext cx="21992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تشکر وقدردانی </a:t>
            </a:r>
          </a:p>
          <a:p>
            <a:pPr algn="ctr"/>
            <a:r>
              <a:rPr lang="fa-IR" sz="2400" b="1" dirty="0">
                <a:latin typeface="A Iranian Sans" pitchFamily="2" charset="-78"/>
                <a:cs typeface="B Nazanin" panose="00000400000000000000" pitchFamily="2" charset="-78"/>
              </a:rPr>
              <a:t>پایان </a:t>
            </a:r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0" y="45720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636838" algn="ctr"/>
                <a:tab pos="5273675" algn="r"/>
              </a:tabLst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4D9386-7F92-5116-3CCE-48E47CE1D35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88" r="1988"/>
          <a:stretch/>
        </p:blipFill>
        <p:spPr>
          <a:xfrm>
            <a:off x="0" y="-76200"/>
            <a:ext cx="9144000" cy="2094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</TotalTime>
  <Words>259</Words>
  <Application>Microsoft Office PowerPoint</Application>
  <PresentationFormat>On-screen Show (4:3)</PresentationFormat>
  <Paragraphs>35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5" baseType="lpstr">
      <vt:lpstr> B Nazaniد</vt:lpstr>
      <vt:lpstr>A Iranian Sans</vt:lpstr>
      <vt:lpstr>Arial</vt:lpstr>
      <vt:lpstr>B Nazanin</vt:lpstr>
      <vt:lpstr>B Titr</vt:lpstr>
      <vt:lpstr>Calibri</vt:lpstr>
      <vt:lpstr>Office Theme</vt:lpstr>
      <vt:lpstr> بسم الله الرحمن الرحیم  عنوان مقاله....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55</cp:revision>
  <dcterms:created xsi:type="dcterms:W3CDTF">2016-12-29T16:17:13Z</dcterms:created>
  <dcterms:modified xsi:type="dcterms:W3CDTF">2025-02-20T14:23:19Z</dcterms:modified>
</cp:coreProperties>
</file>